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/>
    <p:restoredTop sz="96663"/>
  </p:normalViewPr>
  <p:slideViewPr>
    <p:cSldViewPr snapToGrid="0" snapToObjects="1">
      <p:cViewPr>
        <p:scale>
          <a:sx n="107" d="100"/>
          <a:sy n="107" d="100"/>
        </p:scale>
        <p:origin x="64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1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7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7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0EE6-A1F7-284E-8134-5FDE10D5EF7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B684C-C29D-7B48-B643-1E83A5E8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5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26C51-24E6-FE40-8A87-59EA27AD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" y="857250"/>
            <a:ext cx="2878723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70E88-140D-7444-B414-4DF270F4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03" y="857250"/>
            <a:ext cx="3816524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2CEB9-A715-9641-A359-9D943D2A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428" y="857250"/>
            <a:ext cx="3633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2039255360">
            <a:extLst>
              <a:ext uri="{FF2B5EF4-FFF2-40B4-BE49-F238E27FC236}">
                <a16:creationId xmlns:a16="http://schemas.microsoft.com/office/drawing/2014/main" id="{CE25CEC0-AD9F-0B49-BF98-C4DAFB58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8" y="90551"/>
            <a:ext cx="1656086" cy="29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7802C-7556-5741-B880-792B87C1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93" y="90551"/>
            <a:ext cx="1645697" cy="293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83C7F-113A-0E44-AFA0-45687BBE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39" y="90551"/>
            <a:ext cx="1635260" cy="2936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AA6DD-9B0C-284E-82B7-9505DA289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348" y="90551"/>
            <a:ext cx="1662934" cy="2936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FAF4C-ED88-C041-B825-A3DAD05A7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348" y="3601817"/>
            <a:ext cx="1662934" cy="2979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88FA0-D16B-FD42-B64B-5F62B93EC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139" y="3601817"/>
            <a:ext cx="1635260" cy="2979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B1E0E-F765-0249-992E-168DE836A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471" y="3601817"/>
            <a:ext cx="1695739" cy="2979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E12235-2729-C546-B7F1-F516240DBA62}"/>
              </a:ext>
            </a:extLst>
          </p:cNvPr>
          <p:cNvSpPr txBox="1"/>
          <p:nvPr/>
        </p:nvSpPr>
        <p:spPr>
          <a:xfrm>
            <a:off x="720288" y="2969517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9925A-E4FA-3D40-8170-B4EB25CE7C19}"/>
              </a:ext>
            </a:extLst>
          </p:cNvPr>
          <p:cNvSpPr txBox="1"/>
          <p:nvPr/>
        </p:nvSpPr>
        <p:spPr>
          <a:xfrm>
            <a:off x="2686779" y="2982716"/>
            <a:ext cx="15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 an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5CF2A-1F58-5247-9378-E5B1CDA03518}"/>
              </a:ext>
            </a:extLst>
          </p:cNvPr>
          <p:cNvSpPr txBox="1"/>
          <p:nvPr/>
        </p:nvSpPr>
        <p:spPr>
          <a:xfrm>
            <a:off x="5134607" y="2983806"/>
            <a:ext cx="1222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Questionnaire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DBEB4-C71D-5A45-858D-B62ADC4B5587}"/>
              </a:ext>
            </a:extLst>
          </p:cNvPr>
          <p:cNvSpPr txBox="1"/>
          <p:nvPr/>
        </p:nvSpPr>
        <p:spPr>
          <a:xfrm>
            <a:off x="7330110" y="2982715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Questionnaire 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CEEF1F-5C52-5848-84B4-3A17CCAD7FE9}"/>
              </a:ext>
            </a:extLst>
          </p:cNvPr>
          <p:cNvSpPr txBox="1"/>
          <p:nvPr/>
        </p:nvSpPr>
        <p:spPr>
          <a:xfrm>
            <a:off x="7149679" y="6523520"/>
            <a:ext cx="195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List of matched mentors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A89F6F-CAAC-6F49-8EBF-961F41EA90CD}"/>
              </a:ext>
            </a:extLst>
          </p:cNvPr>
          <p:cNvSpPr txBox="1"/>
          <p:nvPr/>
        </p:nvSpPr>
        <p:spPr>
          <a:xfrm>
            <a:off x="4867334" y="6523519"/>
            <a:ext cx="1770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View a mentor 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2EE04-E6D6-C94E-A5DD-1F982DCCF291}"/>
              </a:ext>
            </a:extLst>
          </p:cNvPr>
          <p:cNvSpPr txBox="1"/>
          <p:nvPr/>
        </p:nvSpPr>
        <p:spPr>
          <a:xfrm>
            <a:off x="2528304" y="6523518"/>
            <a:ext cx="1784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Request a mentorship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37331-F4F1-DA42-BE0F-B916E16DF2C5}"/>
              </a:ext>
            </a:extLst>
          </p:cNvPr>
          <p:cNvCxnSpPr>
            <a:cxnSpLocks/>
            <a:stCxn id="1025" idx="3"/>
            <a:endCxn id="4" idx="1"/>
          </p:cNvCxnSpPr>
          <p:nvPr/>
        </p:nvCxnSpPr>
        <p:spPr>
          <a:xfrm>
            <a:off x="1905543" y="1558610"/>
            <a:ext cx="69494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AF4E91-1683-1C45-BBDA-F3469EF3518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243190" y="1558610"/>
            <a:ext cx="691949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C7063-37D2-4847-B66C-C7D2A7EBAD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570399" y="1558610"/>
            <a:ext cx="6919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EE4CF3-17E6-AD49-9C08-D9C2F93194F3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8093815" y="3290492"/>
            <a:ext cx="6923" cy="3113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21A749-8ACD-9941-9653-187183430C00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6570399" y="5091761"/>
            <a:ext cx="6919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A84629-3FC3-1549-B186-E1B0117E0A5C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268210" y="5091761"/>
            <a:ext cx="66692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D398A-F832-CC4F-976B-177A7CCF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7" y="113336"/>
            <a:ext cx="3540688" cy="6370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771ED-B1A2-9D4B-BE81-35B97205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71" y="113336"/>
            <a:ext cx="3490990" cy="63700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7EEAC-4210-6742-A800-4E37E6659C1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905125" y="3298375"/>
            <a:ext cx="143314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DA152A-4E6A-1543-871C-720B11085B66}"/>
              </a:ext>
            </a:extLst>
          </p:cNvPr>
          <p:cNvSpPr txBox="1"/>
          <p:nvPr/>
        </p:nvSpPr>
        <p:spPr>
          <a:xfrm>
            <a:off x="850904" y="6471017"/>
            <a:ext cx="25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Select/Start Conversation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D1F90-963F-794C-87CB-3EC1BADF6158}"/>
              </a:ext>
            </a:extLst>
          </p:cNvPr>
          <p:cNvSpPr txBox="1"/>
          <p:nvPr/>
        </p:nvSpPr>
        <p:spPr>
          <a:xfrm>
            <a:off x="6678663" y="6471017"/>
            <a:ext cx="104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Converse</a:t>
            </a:r>
          </a:p>
        </p:txBody>
      </p:sp>
    </p:spTree>
    <p:extLst>
      <p:ext uri="{BB962C8B-B14F-4D97-AF65-F5344CB8AC3E}">
        <p14:creationId xmlns:p14="http://schemas.microsoft.com/office/powerpoint/2010/main" val="328375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205D6-94B3-AE46-90F4-A15B99BD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4" y="1053935"/>
            <a:ext cx="2464555" cy="446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58E0A-077F-574A-BA45-09A99445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71" y="1053935"/>
            <a:ext cx="2494857" cy="4465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FE075-9966-7247-9FC9-59CE7876C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86" y="1053935"/>
            <a:ext cx="2445048" cy="44651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003948-B900-2043-A770-83372118967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2719" y="3286496"/>
            <a:ext cx="7118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1CB974-0ABF-8844-A8E8-746FB05AEB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819428" y="3286496"/>
            <a:ext cx="73135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2F26AC-1306-CA40-BD31-DF275B6AE622}"/>
              </a:ext>
            </a:extLst>
          </p:cNvPr>
          <p:cNvSpPr txBox="1"/>
          <p:nvPr/>
        </p:nvSpPr>
        <p:spPr>
          <a:xfrm>
            <a:off x="447910" y="5519057"/>
            <a:ext cx="1865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log on </a:t>
            </a:r>
          </a:p>
          <a:p>
            <a:pPr algn="ctr"/>
            <a:r>
              <a:rPr lang="en-US" dirty="0"/>
              <a:t>Track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9FF6D-6C9F-174C-9681-3C117171D826}"/>
              </a:ext>
            </a:extLst>
          </p:cNvPr>
          <p:cNvSpPr txBox="1"/>
          <p:nvPr/>
        </p:nvSpPr>
        <p:spPr>
          <a:xfrm>
            <a:off x="4049259" y="551905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596ED-74E0-1949-9190-E18BC8A8748E}"/>
              </a:ext>
            </a:extLst>
          </p:cNvPr>
          <p:cNvSpPr txBox="1"/>
          <p:nvPr/>
        </p:nvSpPr>
        <p:spPr>
          <a:xfrm>
            <a:off x="6957445" y="5519057"/>
            <a:ext cx="163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History of goals</a:t>
            </a:r>
          </a:p>
        </p:txBody>
      </p:sp>
    </p:spTree>
    <p:extLst>
      <p:ext uri="{BB962C8B-B14F-4D97-AF65-F5344CB8AC3E}">
        <p14:creationId xmlns:p14="http://schemas.microsoft.com/office/powerpoint/2010/main" val="192936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26771-291F-254B-BFEA-A035D70E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5" y="136297"/>
            <a:ext cx="3509669" cy="6347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1618D-5E1B-4047-AA12-91499576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77" y="136296"/>
            <a:ext cx="3509670" cy="6357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FCF366-25A6-694C-AD79-ACED7A06429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84904" y="3310113"/>
            <a:ext cx="1431073" cy="49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B61950-648C-2449-A507-64BD51E7F721}"/>
              </a:ext>
            </a:extLst>
          </p:cNvPr>
          <p:cNvSpPr txBox="1"/>
          <p:nvPr/>
        </p:nvSpPr>
        <p:spPr>
          <a:xfrm>
            <a:off x="1116297" y="6493909"/>
            <a:ext cx="203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Discussion 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63E4C-A9E0-0E4F-B1ED-0693FB3F23B3}"/>
              </a:ext>
            </a:extLst>
          </p:cNvPr>
          <p:cNvSpPr txBox="1"/>
          <p:nvPr/>
        </p:nvSpPr>
        <p:spPr>
          <a:xfrm>
            <a:off x="6000162" y="649390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On-going discussions</a:t>
            </a:r>
          </a:p>
        </p:txBody>
      </p:sp>
    </p:spTree>
    <p:extLst>
      <p:ext uri="{BB962C8B-B14F-4D97-AF65-F5344CB8AC3E}">
        <p14:creationId xmlns:p14="http://schemas.microsoft.com/office/powerpoint/2010/main" val="129232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1717</TotalTime>
  <Words>40</Words>
  <Application>Microsoft Macintosh PowerPoint</Application>
  <PresentationFormat>On-screen Show (4:3)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Ishii, Takahiro</dc:creator>
  <cp:lastModifiedBy>Ishii, Takahiro</cp:lastModifiedBy>
  <cp:revision>9</cp:revision>
  <dcterms:created xsi:type="dcterms:W3CDTF">2018-11-25T18:16:40Z</dcterms:created>
  <dcterms:modified xsi:type="dcterms:W3CDTF">2018-11-26T22:54:07Z</dcterms:modified>
</cp:coreProperties>
</file>